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1" r:id="rId7"/>
    <p:sldId id="262" r:id="rId8"/>
    <p:sldId id="260" r:id="rId9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C326E62-1C39-D192-2251-79D692EC67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2571C74B-372A-6152-0C8A-53AAEE8B49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549891A-5299-74F8-F49A-FA4003ADE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B916-0088-4C5A-8581-C3832E8305C6}" type="datetimeFigureOut">
              <a:rPr lang="he-IL" smtClean="0"/>
              <a:t>ו'/שבט/תשפ"ג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E83CC17-F432-48A2-0D6E-1983A7DB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99155BE-A025-6224-6C3D-78A153B9F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4ACF-5758-42CF-BA48-CB27E5307C0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894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308C576-25FF-FE6F-EF0C-5B0FBAE40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E58D845E-3A2E-C170-16DE-46FF37329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7B8CF05-34C0-5DD7-2323-D5F34C744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B916-0088-4C5A-8581-C3832E8305C6}" type="datetimeFigureOut">
              <a:rPr lang="he-IL" smtClean="0"/>
              <a:t>ו'/שבט/תשפ"ג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F79BEE5-DB37-F659-0BC0-8368A77F6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F6A55DC-7BC1-FB41-35A3-38780A2A1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4ACF-5758-42CF-BA48-CB27E5307C0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469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9C259CA0-252D-1FA9-A15A-24C3EE551C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BB96A03C-7ADA-A8DC-E0B9-ADE0E8842D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04B0F69-C1D7-1A71-39D4-2FB132055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B916-0088-4C5A-8581-C3832E8305C6}" type="datetimeFigureOut">
              <a:rPr lang="he-IL" smtClean="0"/>
              <a:t>ו'/שבט/תשפ"ג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793E000-9AD9-CA7D-8AD5-972E3EA99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9EBF3CE-EC18-3B5C-4439-D48620ECB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4ACF-5758-42CF-BA48-CB27E5307C0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5515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1044A68-81BA-0103-C6C3-116B16C34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D845AEA-C6A3-EB58-3706-771406363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FAE8E80-E82E-CC93-45FA-16E7873A7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B916-0088-4C5A-8581-C3832E8305C6}" type="datetimeFigureOut">
              <a:rPr lang="he-IL" smtClean="0"/>
              <a:t>ו'/שבט/תשפ"ג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19AE75B-D7E9-EA7C-3A9F-8992ACCC4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4843D88-F856-6F79-DE22-AC15AF22C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4ACF-5758-42CF-BA48-CB27E5307C0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74102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D1363BF-0B64-3D87-2E5A-D73645FCE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C68F095B-BA71-82F5-F493-3107015258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F661AB6-388C-096D-13C9-7E5F90AB5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B916-0088-4C5A-8581-C3832E8305C6}" type="datetimeFigureOut">
              <a:rPr lang="he-IL" smtClean="0"/>
              <a:t>ו'/שבט/תשפ"ג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A2A09A3-6379-D675-18C7-51DF4C943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D41C00F-4B9B-5F8E-FD58-6C8DDC031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4ACF-5758-42CF-BA48-CB27E5307C0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4169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60618F0-01CC-366B-396B-76C5B359F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5FBD001-C7F6-C64E-8A4A-9E5F731E18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EB9820DA-2A75-0E7C-1BBF-737ECD5FA3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4142FE19-25AD-5E87-5C5A-D6780B7A2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B916-0088-4C5A-8581-C3832E8305C6}" type="datetimeFigureOut">
              <a:rPr lang="he-IL" smtClean="0"/>
              <a:t>ו'/שבט/תשפ"ג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E30A5E5E-4C3B-F2CC-E789-1024EE368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CBFB6930-6137-0BFC-5F7B-D2A165B1E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4ACF-5758-42CF-BA48-CB27E5307C0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5751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9230FA5-097D-50B2-F72D-AC016E823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FE5FEC4A-0686-1CA4-20E2-1EBF130D76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BBB08644-FC9C-EA37-0935-8EC45DA9C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B9218476-F4B3-8F7F-6FC1-7D54C9B60A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877F052D-B83B-0C38-698E-1A1433E41A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829932FB-C21C-C08A-D1D2-21CE29EF1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B916-0088-4C5A-8581-C3832E8305C6}" type="datetimeFigureOut">
              <a:rPr lang="he-IL" smtClean="0"/>
              <a:t>ו'/שבט/תשפ"ג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C01A1C1E-091F-4BA6-5756-0D348408F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C8C0D57B-BD3A-B1BB-D6B5-2B65AE652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4ACF-5758-42CF-BA48-CB27E5307C0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699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B44A96F-E5EE-39AD-28A1-87EF370BE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F0EB6C74-71EC-0B88-4C5B-A7C6A2827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B916-0088-4C5A-8581-C3832E8305C6}" type="datetimeFigureOut">
              <a:rPr lang="he-IL" smtClean="0"/>
              <a:t>ו'/שבט/תשפ"ג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10006CC6-C266-755E-6F20-05FE883CA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7311D3AC-D359-5897-3815-E586A6EAE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4ACF-5758-42CF-BA48-CB27E5307C0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44973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8913DD7C-2302-639B-9156-06F822241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B916-0088-4C5A-8581-C3832E8305C6}" type="datetimeFigureOut">
              <a:rPr lang="he-IL" smtClean="0"/>
              <a:t>ו'/שבט/תשפ"ג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757594EC-BF78-DB09-945A-FD22A2C56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EF42FE5F-C00C-FFC2-40F6-906DCFAAE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4ACF-5758-42CF-BA48-CB27E5307C0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16821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5ADE865-943A-E846-D985-87B44631F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248355B-5F95-6588-F9CD-EDC0FFEAD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0FAD7EEB-478D-BF3B-0043-CA0BF68EA7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DDD30D79-86F4-CEEF-3A21-33F0EC17C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B916-0088-4C5A-8581-C3832E8305C6}" type="datetimeFigureOut">
              <a:rPr lang="he-IL" smtClean="0"/>
              <a:t>ו'/שבט/תשפ"ג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3D5B38D-AE39-06D4-B120-C6ECDDE47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84B450E-D85D-2F0B-F324-9EEF8D1C0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4ACF-5758-42CF-BA48-CB27E5307C0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53009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E0C525A-4CE9-A35C-A665-D55C49DF1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B3AFBA86-1DFA-31DC-420E-34B4E33101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640EBAA0-0CF0-FACF-1055-E1FAE732EC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BDAF141E-E721-B785-DC0A-60D30AA77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B916-0088-4C5A-8581-C3832E8305C6}" type="datetimeFigureOut">
              <a:rPr lang="he-IL" smtClean="0"/>
              <a:t>ו'/שבט/תשפ"ג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142A5FD2-E313-16FE-8BE4-308E64DE1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9A63B698-8E04-F72C-EA17-45C677EC1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4ACF-5758-42CF-BA48-CB27E5307C0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3795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6E7A6946-9C3F-4438-5BF5-116228466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9F2ED8C-468B-5629-4723-0D43EFCE2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5B6956A-2159-0B8C-2050-3166FAE3BE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6B916-0088-4C5A-8581-C3832E8305C6}" type="datetimeFigureOut">
              <a:rPr lang="he-IL" smtClean="0"/>
              <a:t>ו'/שבט/תשפ"ג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D6AB246-F846-42DE-03DC-DFEDE2E3BC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D637710-40EF-6635-B780-286E32A29A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A4ACF-5758-42CF-BA48-CB27E5307C0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29791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E4B396A-4450-161E-3218-D30F45C3D3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0252" y="0"/>
            <a:ext cx="9144000" cy="2387600"/>
          </a:xfrm>
        </p:spPr>
        <p:txBody>
          <a:bodyPr/>
          <a:lstStyle/>
          <a:p>
            <a:r>
              <a:rPr lang="he-IL" dirty="0"/>
              <a:t>היי אני </a:t>
            </a:r>
            <a:r>
              <a:rPr lang="en-US" dirty="0"/>
              <a:t>X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47188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64CBD07-05D7-187C-7E1C-9F3EAED91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כל בוקר אני קם, מצחצח שיניים, מתלבש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EA2F1427-5AAD-8314-8AC9-2110F19A5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10864" y="2567210"/>
            <a:ext cx="2511055" cy="2018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>
            <a:extLst>
              <a:ext uri="{FF2B5EF4-FFF2-40B4-BE49-F238E27FC236}">
                <a16:creationId xmlns:a16="http://schemas.microsoft.com/office/drawing/2014/main" id="{678C584C-5EEA-5DA5-3471-877EF4932B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996" y="2567210"/>
            <a:ext cx="2270477" cy="193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8">
            <a:extLst>
              <a:ext uri="{FF2B5EF4-FFF2-40B4-BE49-F238E27FC236}">
                <a16:creationId xmlns:a16="http://schemas.microsoft.com/office/drawing/2014/main" id="{045492E1-C59F-5AC9-CD33-B8A28B67C4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98918" y="2818807"/>
            <a:ext cx="1846849" cy="1683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94994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1569C1F-80A4-6F67-13D2-5AF4B8E8E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ונוסע באוטו עם אמא או אבא לגן כלנית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EE7E6CF-F192-8796-410A-9AA4700278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4226" y="3429000"/>
            <a:ext cx="3110473" cy="2430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7A532130-82E3-28BE-E315-56026D1F3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4354" y="1307900"/>
            <a:ext cx="1951795" cy="1456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>
            <a:extLst>
              <a:ext uri="{FF2B5EF4-FFF2-40B4-BE49-F238E27FC236}">
                <a16:creationId xmlns:a16="http://schemas.microsoft.com/office/drawing/2014/main" id="{D299D8E6-57F1-DCA6-A8DA-AEFB22A9E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1842090" y="3662042"/>
            <a:ext cx="1748989" cy="2243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תמונה 8">
            <a:extLst>
              <a:ext uri="{FF2B5EF4-FFF2-40B4-BE49-F238E27FC236}">
                <a16:creationId xmlns:a16="http://schemas.microsoft.com/office/drawing/2014/main" id="{D52AE471-9C43-C788-BD2A-C7EEF1C15E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94074" y="2491381"/>
            <a:ext cx="2354488" cy="1223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096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>
            <a:extLst>
              <a:ext uri="{FF2B5EF4-FFF2-40B4-BE49-F238E27FC236}">
                <a16:creationId xmlns:a16="http://schemas.microsoft.com/office/drawing/2014/main" id="{161ADB92-B722-2006-C5D6-47E086E7C2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0064" y="0"/>
            <a:ext cx="7123402" cy="5990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237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E8A9405-7479-3201-AEB7-6EB9970DD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אני אסע לגן כלנית בהסעה</a:t>
            </a:r>
          </a:p>
        </p:txBody>
      </p:sp>
      <p:grpSp>
        <p:nvGrpSpPr>
          <p:cNvPr id="4" name="Group 48">
            <a:extLst>
              <a:ext uri="{FF2B5EF4-FFF2-40B4-BE49-F238E27FC236}">
                <a16:creationId xmlns:a16="http://schemas.microsoft.com/office/drawing/2014/main" id="{5C74C976-3B98-8106-629A-BC5D534E8A33}"/>
              </a:ext>
            </a:extLst>
          </p:cNvPr>
          <p:cNvGrpSpPr/>
          <p:nvPr/>
        </p:nvGrpSpPr>
        <p:grpSpPr>
          <a:xfrm flipH="1">
            <a:off x="2098306" y="3557712"/>
            <a:ext cx="4996313" cy="1851685"/>
            <a:chOff x="1447800" y="1952148"/>
            <a:chExt cx="1219200" cy="638652"/>
          </a:xfrm>
        </p:grpSpPr>
        <p:grpSp>
          <p:nvGrpSpPr>
            <p:cNvPr id="5" name="Group 44">
              <a:extLst>
                <a:ext uri="{FF2B5EF4-FFF2-40B4-BE49-F238E27FC236}">
                  <a16:creationId xmlns:a16="http://schemas.microsoft.com/office/drawing/2014/main" id="{2F8BD8AB-3A7E-AA06-EFDC-341474DAB55B}"/>
                </a:ext>
              </a:extLst>
            </p:cNvPr>
            <p:cNvGrpSpPr/>
            <p:nvPr/>
          </p:nvGrpSpPr>
          <p:grpSpPr>
            <a:xfrm>
              <a:off x="2133600" y="1952148"/>
              <a:ext cx="533400" cy="562452"/>
              <a:chOff x="6546476" y="3143248"/>
              <a:chExt cx="1097358" cy="924404"/>
            </a:xfrm>
          </p:grpSpPr>
          <p:pic>
            <p:nvPicPr>
              <p:cNvPr id="7" name="Picture 5">
                <a:extLst>
                  <a:ext uri="{FF2B5EF4-FFF2-40B4-BE49-F238E27FC236}">
                    <a16:creationId xmlns:a16="http://schemas.microsoft.com/office/drawing/2014/main" id="{AB4BB199-B451-7CC0-6B49-FB0822A8356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6546476" y="3143248"/>
                <a:ext cx="1097358" cy="924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8" name="Picture 5">
                <a:extLst>
                  <a:ext uri="{FF2B5EF4-FFF2-40B4-BE49-F238E27FC236}">
                    <a16:creationId xmlns:a16="http://schemas.microsoft.com/office/drawing/2014/main" id="{C8F3DFF9-8AF2-F7BE-1382-9198A01C3D2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6786578" y="3341627"/>
                <a:ext cx="642942" cy="6588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6" name="Picture 15">
              <a:extLst>
                <a:ext uri="{FF2B5EF4-FFF2-40B4-BE49-F238E27FC236}">
                  <a16:creationId xmlns:a16="http://schemas.microsoft.com/office/drawing/2014/main" id="{90B9F698-3FAC-DCFD-79A2-2D26B97ABF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47800" y="1981200"/>
              <a:ext cx="71689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" name="תמונה 9">
            <a:extLst>
              <a:ext uri="{FF2B5EF4-FFF2-40B4-BE49-F238E27FC236}">
                <a16:creationId xmlns:a16="http://schemas.microsoft.com/office/drawing/2014/main" id="{C8A3F354-67F0-1E3A-5F57-B95A792B95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54426" y="2398871"/>
            <a:ext cx="1982806" cy="103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936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307BFAA-B82A-7F3A-8443-499BE0D41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בהסעה אני אפגוש חברים ואת </a:t>
            </a:r>
            <a:r>
              <a:rPr lang="en-US" dirty="0"/>
              <a:t>X</a:t>
            </a:r>
            <a:r>
              <a:rPr lang="he-IL" dirty="0"/>
              <a:t> שתלווה אותי (תמונה של המלווה)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E644E66-E054-D2F6-AB39-4B17E14C7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 algn="ctr">
              <a:buNone/>
            </a:pPr>
            <a:r>
              <a:rPr lang="he-IL" dirty="0"/>
              <a:t>אם אני צמא או צריך עזרה אני יכול לבקש מ-</a:t>
            </a:r>
            <a:r>
              <a:rPr lang="en-US" dirty="0"/>
              <a:t>X</a:t>
            </a:r>
            <a:r>
              <a:rPr lang="he-IL" dirty="0"/>
              <a:t>. 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57D6329-7A7F-0581-836F-C553D5F015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96790" y="3575486"/>
            <a:ext cx="1678882" cy="1313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F1823BE6-32CC-A920-AC13-6A0A6047E4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1508" y="3819626"/>
            <a:ext cx="1103228" cy="1131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87036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E9CDD72-519B-4DA4-D678-3BFDD341F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כשאגיע לגן אפגוש את כל החברים והצוות</a:t>
            </a:r>
            <a:br>
              <a:rPr lang="he-IL" dirty="0"/>
            </a:br>
            <a:endParaRPr lang="he-IL" dirty="0"/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B40499DA-30BC-BF8C-5853-8E148C5E5B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6127" y="1594436"/>
            <a:ext cx="2168348" cy="1126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743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מציין מיקום תוכן 7">
            <a:extLst>
              <a:ext uri="{FF2B5EF4-FFF2-40B4-BE49-F238E27FC236}">
                <a16:creationId xmlns:a16="http://schemas.microsoft.com/office/drawing/2014/main" id="{7761897D-246C-95AD-959D-BAAA79FA76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3074" y="1298239"/>
            <a:ext cx="10265851" cy="5232456"/>
          </a:xfrm>
        </p:spPr>
      </p:pic>
      <p:pic>
        <p:nvPicPr>
          <p:cNvPr id="4" name="Picture 15">
            <a:extLst>
              <a:ext uri="{FF2B5EF4-FFF2-40B4-BE49-F238E27FC236}">
                <a16:creationId xmlns:a16="http://schemas.microsoft.com/office/drawing/2014/main" id="{3D0B0813-5725-A9CA-E85F-9A1524CB4A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89292" y="327305"/>
            <a:ext cx="2490204" cy="2117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0507096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58</Words>
  <Application>Microsoft Office PowerPoint</Application>
  <PresentationFormat>מסך רחב</PresentationFormat>
  <Paragraphs>9</Paragraphs>
  <Slides>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ערכת נושא Office</vt:lpstr>
      <vt:lpstr>היי אני X</vt:lpstr>
      <vt:lpstr>כל בוקר אני קם, מצחצח שיניים, מתלבש</vt:lpstr>
      <vt:lpstr>ונוסע באוטו עם אמא או אבא לגן כלנית</vt:lpstr>
      <vt:lpstr>מצגת של PowerPoint‏</vt:lpstr>
      <vt:lpstr>אני אסע לגן כלנית בהסעה</vt:lpstr>
      <vt:lpstr>בהסעה אני אפגוש חברים ואת X שתלווה אותי (תמונה של המלווה)</vt:lpstr>
      <vt:lpstr>כשאגיע לגן אפגוש את כל החברים והצוות 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היי אני אריאל ישראל</dc:title>
  <dc:creator>naor melamed</dc:creator>
  <cp:lastModifiedBy>naor melamed</cp:lastModifiedBy>
  <cp:revision>2</cp:revision>
  <dcterms:created xsi:type="dcterms:W3CDTF">2023-01-28T10:17:48Z</dcterms:created>
  <dcterms:modified xsi:type="dcterms:W3CDTF">2023-01-28T10:18:55Z</dcterms:modified>
</cp:coreProperties>
</file>