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0" autoAdjust="0"/>
    <p:restoredTop sz="94660"/>
  </p:normalViewPr>
  <p:slideViewPr>
    <p:cSldViewPr snapToGrid="0">
      <p:cViewPr varScale="1">
        <p:scale>
          <a:sx n="40" d="100"/>
          <a:sy n="40" d="100"/>
        </p:scale>
        <p:origin x="21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9A91-BAD8-481B-A25D-40956DABAF6C}" type="datetimeFigureOut">
              <a:rPr lang="he-IL" smtClean="0"/>
              <a:t>כ"ד/אייר/תשפ"ב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B53E-B390-42DF-9095-C076FBF482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47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9A91-BAD8-481B-A25D-40956DABAF6C}" type="datetimeFigureOut">
              <a:rPr lang="he-IL" smtClean="0"/>
              <a:t>כ"ד/אייר/תשפ"ב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B53E-B390-42DF-9095-C076FBF482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636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9A91-BAD8-481B-A25D-40956DABAF6C}" type="datetimeFigureOut">
              <a:rPr lang="he-IL" smtClean="0"/>
              <a:t>כ"ד/אייר/תשפ"ב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B53E-B390-42DF-9095-C076FBF482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472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9A91-BAD8-481B-A25D-40956DABAF6C}" type="datetimeFigureOut">
              <a:rPr lang="he-IL" smtClean="0"/>
              <a:t>כ"ד/אייר/תשפ"ב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B53E-B390-42DF-9095-C076FBF482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446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9A91-BAD8-481B-A25D-40956DABAF6C}" type="datetimeFigureOut">
              <a:rPr lang="he-IL" smtClean="0"/>
              <a:t>כ"ד/אייר/תשפ"ב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B53E-B390-42DF-9095-C076FBF482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354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9A91-BAD8-481B-A25D-40956DABAF6C}" type="datetimeFigureOut">
              <a:rPr lang="he-IL" smtClean="0"/>
              <a:t>כ"ד/אייר/תשפ"ב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B53E-B390-42DF-9095-C076FBF482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230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9A91-BAD8-481B-A25D-40956DABAF6C}" type="datetimeFigureOut">
              <a:rPr lang="he-IL" smtClean="0"/>
              <a:t>כ"ד/אייר/תשפ"ב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B53E-B390-42DF-9095-C076FBF482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987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9A91-BAD8-481B-A25D-40956DABAF6C}" type="datetimeFigureOut">
              <a:rPr lang="he-IL" smtClean="0"/>
              <a:t>כ"ד/אייר/תשפ"ב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B53E-B390-42DF-9095-C076FBF482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389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9A91-BAD8-481B-A25D-40956DABAF6C}" type="datetimeFigureOut">
              <a:rPr lang="he-IL" smtClean="0"/>
              <a:t>כ"ד/אייר/תשפ"ב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B53E-B390-42DF-9095-C076FBF482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622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9A91-BAD8-481B-A25D-40956DABAF6C}" type="datetimeFigureOut">
              <a:rPr lang="he-IL" smtClean="0"/>
              <a:t>כ"ד/אייר/תשפ"ב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B53E-B390-42DF-9095-C076FBF482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061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9A91-BAD8-481B-A25D-40956DABAF6C}" type="datetimeFigureOut">
              <a:rPr lang="he-IL" smtClean="0"/>
              <a:t>כ"ד/אייר/תשפ"ב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B53E-B390-42DF-9095-C076FBF482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316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39A91-BAD8-481B-A25D-40956DABAF6C}" type="datetimeFigureOut">
              <a:rPr lang="he-IL" smtClean="0"/>
              <a:t>כ"ד/אייר/תשפ"ב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B53E-B390-42DF-9095-C076FBF482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509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B4A51B-C3DE-4B4A-BBD2-4EE298EA96E7}"/>
              </a:ext>
            </a:extLst>
          </p:cNvPr>
          <p:cNvSpPr txBox="1"/>
          <p:nvPr/>
        </p:nvSpPr>
        <p:spPr>
          <a:xfrm>
            <a:off x="571519" y="1630165"/>
            <a:ext cx="604867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 smtClean="0"/>
              <a:t>היי אני יונתן, כל יום הולך לגן סחלב עם כל החברים</a:t>
            </a:r>
            <a:endParaRPr lang="he-IL" sz="1600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xmlns="" id="{676709E7-1E05-4FDD-88E1-EA3B1246477E}"/>
              </a:ext>
            </a:extLst>
          </p:cNvPr>
          <p:cNvSpPr txBox="1"/>
          <p:nvPr/>
        </p:nvSpPr>
        <p:spPr>
          <a:xfrm>
            <a:off x="2132856" y="878223"/>
            <a:ext cx="28481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u="sng" smtClean="0"/>
              <a:t>(שם הילד) </a:t>
            </a:r>
            <a:r>
              <a:rPr lang="he-IL" b="1" u="sng" dirty="0" smtClean="0"/>
              <a:t>עושה </a:t>
            </a:r>
            <a:r>
              <a:rPr lang="he-IL" b="1" u="sng" dirty="0" smtClean="0"/>
              <a:t>חיסון</a:t>
            </a:r>
            <a:endParaRPr lang="he-IL" b="1" u="sng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83C81E2E-BACE-4CF4-839C-89CECA4BF369}"/>
              </a:ext>
            </a:extLst>
          </p:cNvPr>
          <p:cNvSpPr txBox="1"/>
          <p:nvPr/>
        </p:nvSpPr>
        <p:spPr>
          <a:xfrm>
            <a:off x="532605" y="2670878"/>
            <a:ext cx="604867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 smtClean="0"/>
              <a:t>ביום שישי אני </a:t>
            </a:r>
            <a:r>
              <a:rPr lang="he-IL" sz="1600" dirty="0" smtClean="0"/>
              <a:t>הולך </a:t>
            </a:r>
            <a:r>
              <a:rPr lang="he-IL" sz="1600" dirty="0" smtClean="0"/>
              <a:t>עם אמא לעשות חיסון</a:t>
            </a:r>
            <a:endParaRPr lang="he-IL" sz="1600"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0F4B4719-FA0D-4949-8484-59D59E99A2B6}"/>
              </a:ext>
            </a:extLst>
          </p:cNvPr>
          <p:cNvSpPr txBox="1"/>
          <p:nvPr/>
        </p:nvSpPr>
        <p:spPr>
          <a:xfrm>
            <a:off x="1676285" y="3596661"/>
            <a:ext cx="490499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he-IL" sz="1600" dirty="0" smtClean="0"/>
              <a:t>בחיסון אני </a:t>
            </a:r>
            <a:r>
              <a:rPr lang="he-IL" sz="1600" dirty="0"/>
              <a:t>יושב ליד שולחן </a:t>
            </a:r>
            <a:r>
              <a:rPr lang="he-IL" sz="1600" dirty="0" smtClean="0"/>
              <a:t>והאחות הנחמדה תגיד לי </a:t>
            </a:r>
          </a:p>
          <a:p>
            <a:pPr algn="r" rtl="1">
              <a:lnSpc>
                <a:spcPct val="200000"/>
              </a:lnSpc>
            </a:pPr>
            <a:r>
              <a:rPr lang="he-IL" sz="1600" dirty="0" smtClean="0"/>
              <a:t>לפתוח את הפה גדול. </a:t>
            </a:r>
            <a:endParaRPr lang="he-IL" sz="1600" dirty="0"/>
          </a:p>
          <a:p>
            <a:pPr algn="r" rtl="1">
              <a:lnSpc>
                <a:spcPct val="200000"/>
              </a:lnSpc>
            </a:pPr>
            <a:r>
              <a:rPr lang="he-IL" sz="1600" dirty="0" smtClean="0"/>
              <a:t>האחות תטפטף לי טיפות לתוך הפה </a:t>
            </a:r>
            <a:endParaRPr lang="he-IL" sz="1600" dirty="0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9658D3ED-5E27-4D9B-B067-72C3EED1945D}"/>
              </a:ext>
            </a:extLst>
          </p:cNvPr>
          <p:cNvSpPr txBox="1"/>
          <p:nvPr/>
        </p:nvSpPr>
        <p:spPr>
          <a:xfrm>
            <a:off x="610772" y="5272736"/>
            <a:ext cx="604867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/>
              <a:t>אולי זה </a:t>
            </a:r>
            <a:r>
              <a:rPr lang="he-IL" sz="1600" dirty="0" smtClean="0"/>
              <a:t>יהיה קצת לא טעים, </a:t>
            </a:r>
            <a:r>
              <a:rPr lang="he-IL" sz="1600" dirty="0"/>
              <a:t>אולי אני מפחד </a:t>
            </a:r>
            <a:r>
              <a:rPr lang="he-IL" sz="1600" dirty="0" smtClean="0"/>
              <a:t>מהטיפות. </a:t>
            </a:r>
            <a:endParaRPr lang="he-IL" sz="1600" dirty="0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FD914CDD-A8A9-4864-BA16-3AEB384540C2}"/>
              </a:ext>
            </a:extLst>
          </p:cNvPr>
          <p:cNvSpPr txBox="1"/>
          <p:nvPr/>
        </p:nvSpPr>
        <p:spPr>
          <a:xfrm>
            <a:off x="177381" y="10310593"/>
            <a:ext cx="604867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/>
              <a:t>חשוב לעשות את </a:t>
            </a:r>
            <a:r>
              <a:rPr lang="he-IL" sz="1600" dirty="0" smtClean="0"/>
              <a:t>החיסון! אני גיבור!!!</a:t>
            </a:r>
            <a:endParaRPr lang="he-IL" sz="1600" dirty="0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5103D0FC-2ED4-4FFB-A03A-EB661F146E54}"/>
              </a:ext>
            </a:extLst>
          </p:cNvPr>
          <p:cNvSpPr txBox="1"/>
          <p:nvPr/>
        </p:nvSpPr>
        <p:spPr>
          <a:xfrm>
            <a:off x="645045" y="6480818"/>
            <a:ext cx="604867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/>
              <a:t>אם אני מפחד אני יכול להחזיק לאמא או אבא את היד או לעצום </a:t>
            </a:r>
            <a:r>
              <a:rPr lang="he-IL" sz="1600" dirty="0" smtClean="0"/>
              <a:t>עיניים</a:t>
            </a:r>
            <a:endParaRPr lang="he-IL" sz="1600" dirty="0"/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xmlns="" id="{F5BCB7FB-1438-4505-B16B-7D93F9AE4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240" y="2592339"/>
            <a:ext cx="645060" cy="544792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xmlns="" id="{9A634E7F-E02C-4475-B5FC-723ADBB63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95" y="5670632"/>
            <a:ext cx="620572" cy="52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5">
            <a:extLst>
              <a:ext uri="{FF2B5EF4-FFF2-40B4-BE49-F238E27FC236}">
                <a16:creationId xmlns:a16="http://schemas.microsoft.com/office/drawing/2014/main" xmlns="" id="{762213F8-D675-4B52-9585-C3B0440D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53" y="7041219"/>
            <a:ext cx="582200" cy="49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4">
            <a:extLst>
              <a:ext uri="{FF2B5EF4-FFF2-40B4-BE49-F238E27FC236}">
                <a16:creationId xmlns:a16="http://schemas.microsoft.com/office/drawing/2014/main" xmlns="" id="{A154FA2A-1602-479B-825E-C5AE3F6F5781}"/>
              </a:ext>
            </a:extLst>
          </p:cNvPr>
          <p:cNvSpPr txBox="1"/>
          <p:nvPr/>
        </p:nvSpPr>
        <p:spPr>
          <a:xfrm>
            <a:off x="571519" y="8428966"/>
            <a:ext cx="604867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/>
              <a:t>כל החברים שלי עושים </a:t>
            </a:r>
            <a:r>
              <a:rPr lang="he-IL" sz="1600" dirty="0" smtClean="0"/>
              <a:t>חיסון, זה מאוד חשוב!.</a:t>
            </a:r>
            <a:endParaRPr lang="he-IL" sz="1600" dirty="0"/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xmlns="" id="{CF548667-D211-407E-83F7-4D18FB3D6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33" y="2549659"/>
            <a:ext cx="806931" cy="68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xmlns="" id="{01E5F385-E7AF-4C5F-90F0-896F8D140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48" y="8959439"/>
            <a:ext cx="806931" cy="68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4">
            <a:extLst>
              <a:ext uri="{FF2B5EF4-FFF2-40B4-BE49-F238E27FC236}">
                <a16:creationId xmlns:a16="http://schemas.microsoft.com/office/drawing/2014/main" xmlns="" id="{2924C203-0759-4B99-85B3-9DE241E3A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365" y="8896415"/>
            <a:ext cx="881109" cy="74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xmlns="" id="{664F3E13-7D0B-4CF7-9878-B8B613666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3945" y="6976493"/>
            <a:ext cx="806931" cy="934744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xmlns="" id="{417D7764-A730-42C7-B489-653AE6E5D9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4141" y="7085118"/>
            <a:ext cx="789476" cy="789476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xmlns="" id="{78C8C873-F256-4D59-A0E5-6A62FD3073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5315" y="10908616"/>
            <a:ext cx="806931" cy="80693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268" y="4598620"/>
            <a:ext cx="1714588" cy="1219263"/>
          </a:xfrm>
          <a:prstGeom prst="rect">
            <a:avLst/>
          </a:prstGeom>
        </p:spPr>
      </p:pic>
      <p:pic>
        <p:nvPicPr>
          <p:cNvPr id="1026" name="Picture 2" descr="גדול, פה גדול, שמח. שמח, איש גדול, mouth., ציור היתולי, גדול. | CanStoc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77" y="3557907"/>
            <a:ext cx="426117" cy="86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לחייך, טעים מאוד, מצב רוח, סמל, רעב, צפה, וקטור, פה, טעים, icon., טעים,  tongue., ציור היתולי. חמוד, צהוב, טעים, לחייך, מצחיק | CanStock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4"/>
          <a:stretch/>
        </p:blipFill>
        <p:spPr bwMode="auto">
          <a:xfrm>
            <a:off x="5286610" y="5631476"/>
            <a:ext cx="573159" cy="6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מחבר ישר 13"/>
          <p:cNvCxnSpPr/>
          <p:nvPr/>
        </p:nvCxnSpPr>
        <p:spPr>
          <a:xfrm>
            <a:off x="5221857" y="5611290"/>
            <a:ext cx="828135" cy="5192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תמונה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8177" y="10240545"/>
            <a:ext cx="1595593" cy="1025553"/>
          </a:xfrm>
          <a:prstGeom prst="rect">
            <a:avLst/>
          </a:prstGeom>
        </p:spPr>
      </p:pic>
      <p:sp>
        <p:nvSpPr>
          <p:cNvPr id="28" name="AutoShape 6" descr="קילל את אחות קופת החולים, וזוכה מעבירת העלבת עובד ציבור - פסקדין"/>
          <p:cNvSpPr>
            <a:spLocks noChangeAspect="1" noChangeArrowheads="1"/>
          </p:cNvSpPr>
          <p:nvPr/>
        </p:nvSpPr>
        <p:spPr bwMode="auto">
          <a:xfrm>
            <a:off x="151082" y="1285353"/>
            <a:ext cx="304800" cy="66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9" name="תמונה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2448" y="3610308"/>
            <a:ext cx="1094015" cy="8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8118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90</Words>
  <Application>Microsoft Office PowerPoint</Application>
  <PresentationFormat>מסך רחב</PresentationFormat>
  <Paragraphs>10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הדר</dc:creator>
  <cp:lastModifiedBy>naor melamed</cp:lastModifiedBy>
  <cp:revision>21</cp:revision>
  <dcterms:created xsi:type="dcterms:W3CDTF">2021-08-19T13:21:26Z</dcterms:created>
  <dcterms:modified xsi:type="dcterms:W3CDTF">2022-05-25T15:10:09Z</dcterms:modified>
</cp:coreProperties>
</file>