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0" r:id="rId4"/>
    <p:sldId id="276" r:id="rId5"/>
    <p:sldId id="271" r:id="rId6"/>
    <p:sldId id="259" r:id="rId7"/>
    <p:sldId id="277" r:id="rId8"/>
    <p:sldId id="278" r:id="rId9"/>
    <p:sldId id="279" r:id="rId10"/>
    <p:sldId id="273" r:id="rId11"/>
    <p:sldId id="280" r:id="rId12"/>
    <p:sldId id="274" r:id="rId13"/>
    <p:sldId id="275" r:id="rId14"/>
    <p:sldId id="272" r:id="rId15"/>
    <p:sldId id="264" r:id="rId16"/>
  </p:sldIdLst>
  <p:sldSz cx="6858000" cy="9144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3060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27965D-B7A7-4AAB-9A17-3728C0E164F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68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663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520238"/>
            <a:ext cx="2986087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657EDE-8A5B-413C-9940-2D918BDC1D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60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7EDE-8A5B-413C-9940-2D918BDC1DA1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6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41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86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64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3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1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1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45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95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1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74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86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72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47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266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20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06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9D46-EDEC-4A70-AE51-C6B616918133}" type="datetimeFigureOut">
              <a:rPr lang="he-IL" smtClean="0"/>
              <a:t>י"ד/אלול/תשפ"ג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6B1E-C175-42C7-96CE-E12CEF3290F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70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DAA2-297D-4FC0-B7AA-90932891C5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י"ד/אלול/תשפ"ג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10F4-7E0F-4370-9C1F-6ABF8D539E8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5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792" y="1187624"/>
            <a:ext cx="37444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נפרד מגן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he-IL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197A624-294F-43C3-9A2A-4B9F86594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94" y="6732240"/>
            <a:ext cx="2438611" cy="207891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A922C3D-7796-408C-885B-AE624450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60" y="4422683"/>
            <a:ext cx="2933868" cy="174995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EA562BA-B5CB-B20D-A771-D2E73C2C19BD}"/>
              </a:ext>
            </a:extLst>
          </p:cNvPr>
          <p:cNvSpPr txBox="1"/>
          <p:nvPr/>
        </p:nvSpPr>
        <p:spPr>
          <a:xfrm>
            <a:off x="4054548" y="4960172"/>
            <a:ext cx="2493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תמונה של הילד</a:t>
            </a:r>
          </a:p>
        </p:txBody>
      </p:sp>
    </p:spTree>
    <p:extLst>
      <p:ext uri="{BB962C8B-B14F-4D97-AF65-F5344CB8AC3E}">
        <p14:creationId xmlns:p14="http://schemas.microsoft.com/office/powerpoint/2010/main" val="37818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AE604C-42E2-CD8C-9463-C66414D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בית הספר קצת שונה מהגן שאני מכיר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DCFE08A-5C7C-097E-D069-3D085022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בית הספר גדול ויש בו המון ילדים כמוני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יש צלצולים והפסקות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יהיה לי תיק, מחברת וכלי כתיבה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033D1E7-82C8-CC22-6721-BEDFC479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7" y="6413931"/>
            <a:ext cx="1714739" cy="19719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A67FF6-AB91-DA05-AC8C-F55A126E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16" y="4591961"/>
            <a:ext cx="1524213" cy="175284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57DA363-BB0B-D471-16A4-B56E843C7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287" y="7646714"/>
            <a:ext cx="883426" cy="126067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BE97E52C-004A-2F56-AE15-0A71E609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020" y="2627784"/>
            <a:ext cx="2667717" cy="192425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1392094-B8A2-7E18-AE16-757190E28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021" y="7484330"/>
            <a:ext cx="1238219" cy="14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6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90" y="7316668"/>
            <a:ext cx="2119545" cy="18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35" y="1629234"/>
            <a:ext cx="16933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39" y="4427121"/>
            <a:ext cx="20320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0" y="963334"/>
            <a:ext cx="2649361" cy="227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41734" y="3226606"/>
            <a:ext cx="6326460" cy="1152128"/>
          </a:xfrm>
        </p:spPr>
        <p:txBody>
          <a:bodyPr>
            <a:normAutofit/>
          </a:bodyPr>
          <a:lstStyle/>
          <a:p>
            <a:r>
              <a:rPr lang="he-IL" sz="4000" dirty="0">
                <a:cs typeface="+mn-cs"/>
              </a:rPr>
              <a:t>אולי אני אשמח ואתרגש,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16632" y="23390"/>
            <a:ext cx="6741368" cy="11521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>
                <a:cs typeface="+mn-cs"/>
              </a:rPr>
              <a:t>אולי אני אהיה עצוב ואתגעגע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4280" y="6444208"/>
            <a:ext cx="6741368" cy="11521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>
                <a:cs typeface="+mn-cs"/>
              </a:rPr>
              <a:t>ואולי אני אכעס או אהיה מבולבל.</a:t>
            </a:r>
          </a:p>
        </p:txBody>
      </p:sp>
    </p:spTree>
    <p:extLst>
      <p:ext uri="{BB962C8B-B14F-4D97-AF65-F5344CB8AC3E}">
        <p14:creationId xmlns:p14="http://schemas.microsoft.com/office/powerpoint/2010/main" val="267775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194" y="3482643"/>
            <a:ext cx="6326460" cy="1781935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cs typeface="+mn-cs"/>
              </a:rPr>
              <a:t>להסתכל בתמונות של הגן ושל החברים</a:t>
            </a: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r>
              <a:rPr lang="he-IL" sz="2800" dirty="0">
                <a:cs typeface="+mn-cs"/>
              </a:rPr>
              <a:t>להקשיב לשירים שאני אוהב מהגן</a:t>
            </a: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br>
              <a:rPr lang="he-IL" sz="2800" dirty="0">
                <a:cs typeface="+mn-cs"/>
              </a:rPr>
            </a:br>
            <a:r>
              <a:rPr lang="he-IL" sz="2800" dirty="0">
                <a:cs typeface="+mn-cs"/>
              </a:rPr>
              <a:t>לבקש חיבוק </a:t>
            </a:r>
            <a:r>
              <a:rPr lang="he-IL" sz="2800" dirty="0" err="1">
                <a:cs typeface="+mn-cs"/>
              </a:rPr>
              <a:t>מאמא</a:t>
            </a:r>
            <a:r>
              <a:rPr lang="he-IL" sz="2800" dirty="0">
                <a:cs typeface="+mn-cs"/>
              </a:rPr>
              <a:t> או אבא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20688" y="308486"/>
            <a:ext cx="5200092" cy="231929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b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he-I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F8EFA3F3-8805-487E-89AB-64A1168CEF63}"/>
              </a:ext>
            </a:extLst>
          </p:cNvPr>
          <p:cNvSpPr txBox="1">
            <a:spLocks/>
          </p:cNvSpPr>
          <p:nvPr/>
        </p:nvSpPr>
        <p:spPr>
          <a:xfrm>
            <a:off x="418170" y="497871"/>
            <a:ext cx="6326460" cy="91501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cs typeface="+mn-cs"/>
              </a:rPr>
              <a:t>אם יהיה לי קשה אני </a:t>
            </a:r>
          </a:p>
          <a:p>
            <a:r>
              <a:rPr lang="he-IL" dirty="0">
                <a:cs typeface="+mn-cs"/>
              </a:rPr>
              <a:t>יכול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F28F49E-B2A2-4FB1-9790-E7AC1DEB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2267744"/>
            <a:ext cx="1727448" cy="172744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0375B03-0466-49D7-92F3-3F4D9A24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20" y="4686687"/>
            <a:ext cx="1900793" cy="190079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F8F4B15-24FF-4D45-B788-121CBEEFB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70" y="6933135"/>
            <a:ext cx="1858702" cy="185870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1A3840D-DE74-4C97-8849-6CD14BD81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90" y="352163"/>
            <a:ext cx="1480887" cy="12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664" y="395536"/>
            <a:ext cx="59046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ימים שנשארו לי עד שאני מתחיל את כיתה א':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09" y="1712728"/>
            <a:ext cx="4596782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6792" y="1691680"/>
            <a:ext cx="37444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חופשה נעימה!</a:t>
            </a:r>
          </a:p>
          <a:p>
            <a:pPr algn="ctr"/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בהצלחה!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9AE65BD-2748-4FE4-A6ED-622EBFDD5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28" y="629332"/>
            <a:ext cx="1623033" cy="166251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980118-DD47-4E93-A8F3-3B753B10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6" y="3163524"/>
            <a:ext cx="4221088" cy="307830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AFDA31F-EB66-471B-96A1-721B55CAE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60" y="818492"/>
            <a:ext cx="2148831" cy="12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1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414370" y="3059832"/>
            <a:ext cx="6912768" cy="3168353"/>
          </a:xfrm>
        </p:spPr>
        <p:txBody>
          <a:bodyPr>
            <a:normAutofit/>
          </a:bodyPr>
          <a:lstStyle/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sz="3500" dirty="0"/>
              <a:t>בגן אני פוגש את הגננות: תמונה</a:t>
            </a:r>
            <a:endParaRPr lang="he-IL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0688" y="1080521"/>
            <a:ext cx="59046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e-IL" sz="4000" dirty="0">
                <a:solidFill>
                  <a:prstClr val="black"/>
                </a:solidFill>
              </a:rPr>
              <a:t>     בכל יום אני בא לגן כלנית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E3EC750-D928-4118-A01C-CCEB985E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34" y="2748651"/>
            <a:ext cx="2114287" cy="126154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24824A4-F4D9-4A98-B5FF-6413A1C2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16" y="2296363"/>
            <a:ext cx="2275637" cy="22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52B42E-CA60-4633-860C-C79AD0A7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he-IL" sz="4000" dirty="0">
                <a:cs typeface="+mn-cs"/>
              </a:rPr>
              <a:t>ואני פוגש עוד גננות ומטפלות</a:t>
            </a:r>
            <a:br>
              <a:rPr lang="he-IL" sz="4000" dirty="0">
                <a:cs typeface="+mn-cs"/>
              </a:rPr>
            </a:br>
            <a:br>
              <a:rPr lang="he-IL" sz="4000" dirty="0">
                <a:cs typeface="+mn-cs"/>
              </a:rPr>
            </a:br>
            <a:r>
              <a:rPr lang="he-IL" sz="4000" dirty="0">
                <a:cs typeface="+mn-cs"/>
              </a:rPr>
              <a:t>תמונות </a:t>
            </a:r>
          </a:p>
        </p:txBody>
      </p:sp>
    </p:spTree>
    <p:extLst>
      <p:ext uri="{BB962C8B-B14F-4D97-AF65-F5344CB8AC3E}">
        <p14:creationId xmlns:p14="http://schemas.microsoft.com/office/powerpoint/2010/main" val="57228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2"/>
          <p:cNvSpPr txBox="1">
            <a:spLocks/>
          </p:cNvSpPr>
          <p:nvPr/>
        </p:nvSpPr>
        <p:spPr>
          <a:xfrm>
            <a:off x="116632" y="1187623"/>
            <a:ext cx="6408712" cy="1748239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he-IL" sz="4400" dirty="0"/>
              <a:t>בגן כלנית אני פוגש את      החברים שלי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462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39" y="395536"/>
            <a:ext cx="6480720" cy="810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בגן יש מקומות שאני אוהב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A469CD2-B9C8-444F-8DED-56940C62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2" y="1619672"/>
            <a:ext cx="1674972" cy="14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640" y="251520"/>
            <a:ext cx="6480720" cy="16413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ויש משחקים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שאני אוהב לשחק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EDFE6E-5E64-4764-8D2B-79659FCE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3" y="1979712"/>
            <a:ext cx="1833536" cy="1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E0323-B3BC-4461-8184-17CD9DF1E417}"/>
              </a:ext>
            </a:extLst>
          </p:cNvPr>
          <p:cNvSpPr txBox="1"/>
          <p:nvPr/>
        </p:nvSpPr>
        <p:spPr>
          <a:xfrm>
            <a:off x="188640" y="251520"/>
            <a:ext cx="6480720" cy="810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עוד מעט יהיה שינוי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5086674-CB28-4614-B2F5-FD317185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68" y="3121026"/>
            <a:ext cx="3401863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05122C6B-6669-4855-90AD-4B8EB4BB78FD}"/>
              </a:ext>
            </a:extLst>
          </p:cNvPr>
          <p:cNvSpPr/>
          <p:nvPr/>
        </p:nvSpPr>
        <p:spPr>
          <a:xfrm>
            <a:off x="548680" y="755576"/>
            <a:ext cx="5445224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e-IL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אני אגיד ביי ביי לגן </a:t>
            </a:r>
            <a:r>
              <a:rPr lang="en-US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endParaRPr lang="he-IL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F39A9B6-7250-4A37-B4E3-E5463CF1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20" y="1691680"/>
            <a:ext cx="2255716" cy="231058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A5300BB-9851-41E9-AFE7-85F6CE0F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34" y="2339752"/>
            <a:ext cx="2195612" cy="1310064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C42DA102-ABCE-413E-B6FC-FCD5CF335E72}"/>
              </a:ext>
            </a:extLst>
          </p:cNvPr>
          <p:cNvSpPr/>
          <p:nvPr/>
        </p:nvSpPr>
        <p:spPr>
          <a:xfrm>
            <a:off x="600442" y="4796451"/>
            <a:ext cx="5445224" cy="81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e-IL" sz="3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ואני אצא לחופש הגדול</a:t>
            </a:r>
            <a:endParaRPr lang="he-IL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08EDD527-AE8A-4C8B-B371-050794C5A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24" y="5988847"/>
            <a:ext cx="2857300" cy="23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0382" y="674168"/>
            <a:ext cx="6172200" cy="4042544"/>
          </a:xfrm>
        </p:spPr>
        <p:txBody>
          <a:bodyPr>
            <a:noAutofit/>
          </a:bodyPr>
          <a:lstStyle/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כשייגמר החופש הגדול, </a:t>
            </a:r>
            <a:r>
              <a:rPr lang="he-I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אני אלך למקום חדש- לכיתה א'.</a:t>
            </a: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defTabSz="91440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תהיה לי שם מורה ויהיו שם וחברים חדשים.</a:t>
            </a:r>
          </a:p>
          <a:p>
            <a:pPr>
              <a:buNone/>
            </a:pPr>
            <a:r>
              <a:rPr lang="he-IL" dirty="0"/>
              <a:t>          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                         </a:t>
            </a:r>
          </a:p>
          <a:p>
            <a:endParaRPr lang="he-IL" sz="1800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7CD5FD0-1781-4B49-A9F6-6C0FD85B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095897"/>
            <a:ext cx="2590800" cy="25908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CD521C9-3511-41B0-9F11-3F0B4054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24" y="5580112"/>
            <a:ext cx="2590800" cy="25908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19F977F-6969-4C16-AC3B-A525F0FAA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4" y="5580112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693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176</Words>
  <Application>Microsoft Office PowerPoint</Application>
  <PresentationFormat>‫הצגה על המסך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ערכת נושא Office</vt:lpstr>
      <vt:lpstr>1_ערכת נושא Office</vt:lpstr>
      <vt:lpstr>מצגת של PowerPoint‏</vt:lpstr>
      <vt:lpstr>מצגת של PowerPoint‏</vt:lpstr>
      <vt:lpstr>ואני פוגש עוד גננות ומטפלות  תמונות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בית הספר קצת שונה מהגן שאני מכיר</vt:lpstr>
      <vt:lpstr>אולי אני אשמח ואתרגש,</vt:lpstr>
      <vt:lpstr>להסתכל בתמונות של הגן ושל החברים      להקשיב לשירים שאני אוהב מהגן      לבקש חיבוק מאמא או אבא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naor melamed</cp:lastModifiedBy>
  <cp:revision>42</cp:revision>
  <cp:lastPrinted>2017-06-28T08:02:51Z</cp:lastPrinted>
  <dcterms:created xsi:type="dcterms:W3CDTF">2015-07-19T17:49:30Z</dcterms:created>
  <dcterms:modified xsi:type="dcterms:W3CDTF">2023-08-31T07:49:30Z</dcterms:modified>
</cp:coreProperties>
</file>